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59" r:id="rId4"/>
    <p:sldId id="267" r:id="rId5"/>
    <p:sldId id="26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381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04A52-75F1-4096-BB87-5B9737C99670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BBEB-6259-44A5-B242-94A37793A6E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213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7" name="Rechteck 6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52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2215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954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hteck 8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179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76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79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71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07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53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688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10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9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309563"/>
            <a:ext cx="9144000" cy="2423477"/>
          </a:xfrm>
        </p:spPr>
        <p:txBody>
          <a:bodyPr>
            <a:normAutofit/>
          </a:bodyPr>
          <a:lstStyle/>
          <a:p>
            <a:r>
              <a:rPr lang="de-CH" dirty="0"/>
              <a:t>Task </a:t>
            </a:r>
            <a:r>
              <a:rPr lang="de-CH" dirty="0" smtClean="0"/>
              <a:t>07</a:t>
            </a:r>
            <a:endParaRPr lang="de-CH" sz="55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83242"/>
            <a:ext cx="9144000" cy="974558"/>
          </a:xfrm>
        </p:spPr>
        <p:txBody>
          <a:bodyPr/>
          <a:lstStyle/>
          <a:p>
            <a:r>
              <a:rPr lang="de-CH" dirty="0"/>
              <a:t>Team Orange</a:t>
            </a:r>
          </a:p>
          <a:p>
            <a:r>
              <a:rPr lang="de-CH" dirty="0" smtClean="0"/>
              <a:t>Mittwoch, </a:t>
            </a:r>
            <a:r>
              <a:rPr lang="de-CH" dirty="0" smtClean="0"/>
              <a:t>20.04</a:t>
            </a:r>
            <a:r>
              <a:rPr lang="de-CH" dirty="0" smtClean="0"/>
              <a:t>.2016</a:t>
            </a:r>
            <a:endParaRPr lang="de-CH" dirty="0"/>
          </a:p>
        </p:txBody>
      </p:sp>
      <p:sp>
        <p:nvSpPr>
          <p:cNvPr id="4" name="Rechteck 3"/>
          <p:cNvSpPr/>
          <p:nvPr/>
        </p:nvSpPr>
        <p:spPr>
          <a:xfrm>
            <a:off x="2868706" y="3262264"/>
            <a:ext cx="590276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700" dirty="0" smtClean="0"/>
              <a:t>Domain Modell / Sequenzdiagramm</a:t>
            </a:r>
            <a:endParaRPr lang="de-CH" sz="2700" dirty="0"/>
          </a:p>
        </p:txBody>
      </p:sp>
    </p:spTree>
    <p:extLst>
      <p:ext uri="{BB962C8B-B14F-4D97-AF65-F5344CB8AC3E}">
        <p14:creationId xmlns:p14="http://schemas.microsoft.com/office/powerpoint/2010/main" val="5153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1376680" y="1124584"/>
            <a:ext cx="4855029" cy="457517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endParaRPr lang="de-CH" dirty="0"/>
          </a:p>
          <a:p>
            <a:pPr>
              <a:buFontTx/>
              <a:buChar char="-"/>
            </a:pPr>
            <a:endParaRPr lang="de-CH" dirty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Domainmodell</a:t>
            </a: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54647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78800" y="1231200"/>
            <a:ext cx="10515600" cy="4351338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Klassendiagramm</a:t>
            </a:r>
            <a:endParaRPr lang="de-CH" sz="3000" b="1" dirty="0" smtClean="0"/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48706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8" t="9889" r="37272" b="53849"/>
          <a:stretch/>
        </p:blipFill>
        <p:spPr>
          <a:xfrm>
            <a:off x="912467" y="923267"/>
            <a:ext cx="8600988" cy="4008952"/>
          </a:xfr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- Patientenampel</a:t>
            </a:r>
            <a:endParaRPr lang="de-CH" sz="3000" b="1" dirty="0" smtClean="0"/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246302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– Diagnose erfassen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" t="17096" r="27066" b="24892"/>
          <a:stretch/>
        </p:blipFill>
        <p:spPr>
          <a:xfrm>
            <a:off x="905163" y="729672"/>
            <a:ext cx="9550401" cy="577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2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10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Task 07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SE Process We chose Scrum</dc:title>
  <dc:creator>Remy laville</dc:creator>
  <cp:lastModifiedBy>Rajina Kandiah</cp:lastModifiedBy>
  <cp:revision>50</cp:revision>
  <dcterms:created xsi:type="dcterms:W3CDTF">2016-03-04T14:13:06Z</dcterms:created>
  <dcterms:modified xsi:type="dcterms:W3CDTF">2016-04-20T14:50:19Z</dcterms:modified>
</cp:coreProperties>
</file>

<file path=docProps/thumbnail.jpeg>
</file>